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42BB-B215-430E-BB55-EAD7A6C2ADCF}" type="datetimeFigureOut">
              <a:rPr lang="en-US" smtClean="0"/>
              <a:t>3/27/2011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BEC8-DAEF-447C-ACB0-9F8ED4D7646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42BB-B215-430E-BB55-EAD7A6C2ADCF}" type="datetimeFigureOut">
              <a:rPr lang="en-US" smtClean="0"/>
              <a:t>3/27/2011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BEC8-DAEF-447C-ACB0-9F8ED4D7646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42BB-B215-430E-BB55-EAD7A6C2ADCF}" type="datetimeFigureOut">
              <a:rPr lang="en-US" smtClean="0"/>
              <a:t>3/27/2011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BEC8-DAEF-447C-ACB0-9F8ED4D7646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42BB-B215-430E-BB55-EAD7A6C2ADCF}" type="datetimeFigureOut">
              <a:rPr lang="en-US" smtClean="0"/>
              <a:t>3/27/2011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BEC8-DAEF-447C-ACB0-9F8ED4D7646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42BB-B215-430E-BB55-EAD7A6C2ADCF}" type="datetimeFigureOut">
              <a:rPr lang="en-US" smtClean="0"/>
              <a:t>3/27/2011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BEC8-DAEF-447C-ACB0-9F8ED4D7646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42BB-B215-430E-BB55-EAD7A6C2ADCF}" type="datetimeFigureOut">
              <a:rPr lang="en-US" smtClean="0"/>
              <a:t>3/27/2011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BEC8-DAEF-447C-ACB0-9F8ED4D7646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42BB-B215-430E-BB55-EAD7A6C2ADCF}" type="datetimeFigureOut">
              <a:rPr lang="en-US" smtClean="0"/>
              <a:t>3/27/2011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BEC8-DAEF-447C-ACB0-9F8ED4D7646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42BB-B215-430E-BB55-EAD7A6C2ADCF}" type="datetimeFigureOut">
              <a:rPr lang="en-US" smtClean="0"/>
              <a:t>3/27/2011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BEC8-DAEF-447C-ACB0-9F8ED4D7646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42BB-B215-430E-BB55-EAD7A6C2ADCF}" type="datetimeFigureOut">
              <a:rPr lang="en-US" smtClean="0"/>
              <a:t>3/27/2011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BEC8-DAEF-447C-ACB0-9F8ED4D7646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42BB-B215-430E-BB55-EAD7A6C2ADCF}" type="datetimeFigureOut">
              <a:rPr lang="en-US" smtClean="0"/>
              <a:t>3/27/2011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BEC8-DAEF-447C-ACB0-9F8ED4D7646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342BB-B215-430E-BB55-EAD7A6C2ADCF}" type="datetimeFigureOut">
              <a:rPr lang="en-US" smtClean="0"/>
              <a:t>3/27/2011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BEC8-DAEF-447C-ACB0-9F8ED4D7646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6342BB-B215-430E-BB55-EAD7A6C2ADCF}" type="datetimeFigureOut">
              <a:rPr lang="en-US" smtClean="0"/>
              <a:t>3/27/2011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5BEC8-DAEF-447C-ACB0-9F8ED4D7646A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9375" t="21562" r="27929" b="9891"/>
          <a:stretch>
            <a:fillRect/>
          </a:stretch>
        </p:blipFill>
        <p:spPr bwMode="auto">
          <a:xfrm>
            <a:off x="142844" y="500042"/>
            <a:ext cx="8886190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71472" y="142852"/>
            <a:ext cx="7786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b="1" dirty="0" smtClean="0"/>
              <a:t>GRAPHING DERIVED FUNCTIONS</a:t>
            </a:r>
            <a:endParaRPr lang="en-NZ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 l="3711" t="25625" r="20117" b="22812"/>
          <a:stretch>
            <a:fillRect/>
          </a:stretch>
        </p:blipFill>
        <p:spPr bwMode="auto">
          <a:xfrm>
            <a:off x="214282" y="714356"/>
            <a:ext cx="8715436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5929330"/>
            <a:ext cx="77867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Ex 5.6 pg 74,</a:t>
            </a:r>
          </a:p>
          <a:p>
            <a:r>
              <a:rPr lang="en-NZ" dirty="0" smtClean="0"/>
              <a:t>Worksheet Ex 3.1C M7 – sketch graph of curve from identified features  </a:t>
            </a:r>
            <a:endParaRPr lang="en-NZ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l="21094" t="29062" r="27343" b="16562"/>
          <a:stretch>
            <a:fillRect/>
          </a:stretch>
        </p:blipFill>
        <p:spPr bwMode="auto">
          <a:xfrm>
            <a:off x="285719" y="285728"/>
            <a:ext cx="8020763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20</Words>
  <Application>Microsoft Office PowerPoint</Application>
  <PresentationFormat>On-screen Show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>Ministry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Ministry of Education</dc:creator>
  <cp:lastModifiedBy>Ministry of Education</cp:lastModifiedBy>
  <cp:revision>6</cp:revision>
  <dcterms:created xsi:type="dcterms:W3CDTF">2011-03-27T02:30:07Z</dcterms:created>
  <dcterms:modified xsi:type="dcterms:W3CDTF">2011-03-27T03:23:31Z</dcterms:modified>
</cp:coreProperties>
</file>